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TZeddHAA3uRXAF+dXl9Dqx/tK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ona Jarecka" initials="" lastIdx="1" clrIdx="0"/>
  <p:cmAuthor id="1" name="Deleted us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22T12:47:41.070" idx="1">
    <p:pos x="6000" y="0"/>
    <p:text>@malgorzatarodziewicz@sp2leczna.pl Gosiu, może masz jeszcze jakieś zdjęcie? No i ile teraz macie uczniów z orzeczeniami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XDb_SVE"/>
      </p:ext>
    </p:extLst>
  </p:cm>
  <p:cm authorId="1" dt="2022-03-22T12:47:41.070" idx="1">
    <p:pos x="6000" y="0"/>
    <p:text>Iwonko, już zleciłam wykonanie zdjęć, sama zrobię Ci swoją szkołę:) i ułożę kompozycyjnie:) Do 23.00 dopnę całość (mam dentystę dziś w Parczewie)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XDb_SV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a760eb8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1a760eb8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ecbcd9e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1ecbcd9e4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d9ab648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11d9ab648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760eb8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1a760eb8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ecbcd9e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1ecbcd9e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ecbcd9e4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1ecbcd9e4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 z podpisem">
  <p:cSld name="Oferta z podpise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1" name="Google Shape;101;p29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pl-PL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9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pl-PL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">
  <p:cSld name="3 kolumna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 obrazu">
  <p:cSld name="3 kolumna obrazu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32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32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32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2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32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pl-PL"/>
              <a:t>ROLA I DZIAŁANIA SPECJALISTYCZNEGO CENTRUM WSPIERAJĄCEGO EDUKACJĘ WŁĄCZAJĄCĄ  W ŚWIDNIKU</a:t>
            </a:r>
            <a:endParaRPr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1750999" y="3886200"/>
            <a:ext cx="93933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pl-PL"/>
              <a:t>IWONA JARECKA, EKSPERT DO SPRAW EDUKACJI WŁĄCZAJĄCEJ ORAZ KONTAKTÓW ZE SCWEW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325" y="1706350"/>
            <a:ext cx="5411676" cy="360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SZKOŁA PODSTAWOWA IM MARII WÓJCIK W KRĘPCU</a:t>
            </a: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ELIZA SZYPULSKA</a:t>
            </a:r>
            <a:endParaRPr dirty="0"/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314125"/>
            <a:ext cx="7609061" cy="15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SZKOŁA PODSTAWOWA IM 100-LECIA NIEPODLEGŁOŚCI W KALINÓWCE</a:t>
            </a:r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MAŁGORZATA GUELLARD</a:t>
            </a:r>
            <a:endParaRPr dirty="0"/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275" y="2046649"/>
            <a:ext cx="4080939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75" y="4191788"/>
            <a:ext cx="35242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0250" y="4112588"/>
            <a:ext cx="35242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II LO IM K.K.BACZYŃSKIEGO PRZY ZESPOLE SZKÓŁ OGÓLNOKSZTAŁCĄCYCH W ŚWIDNIKU</a:t>
            </a:r>
            <a:endParaRPr/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775" y="3506680"/>
            <a:ext cx="5544652" cy="317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687" y="3040000"/>
            <a:ext cx="4801454" cy="271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3823" y="1978100"/>
            <a:ext cx="4638175" cy="10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MARZENA SZYMECKA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 dirty="0"/>
              <a:t>TECHNIKUM PRZY ZESPOLE SZKÓŁ NR 1 IM C.K.NORWIDA W ŚWIDNIKU</a:t>
            </a:r>
            <a:endParaRPr dirty="0"/>
          </a:p>
        </p:txBody>
      </p:sp>
      <p:sp>
        <p:nvSpPr>
          <p:cNvPr id="247" name="Google Shape;247;p1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TOMASZ KRÓL</a:t>
            </a:r>
            <a:endParaRPr dirty="0"/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167" y="3727225"/>
            <a:ext cx="3721134" cy="27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5300" y="3486912"/>
            <a:ext cx="2453599" cy="3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6113" y="3667125"/>
            <a:ext cx="21145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SZKOŁA BRANŻOWA PRZY ZESPOLE SZKÓŁ W PIASKACH </a:t>
            </a:r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body" idx="1"/>
          </p:nvPr>
        </p:nvSpPr>
        <p:spPr>
          <a:xfrm>
            <a:off x="913775" y="2063900"/>
            <a:ext cx="10363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MAGDALENA KOWALCZYK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6350" y="1364551"/>
            <a:ext cx="4068075" cy="11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419" y="3124975"/>
            <a:ext cx="4147301" cy="26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100" y="3602199"/>
            <a:ext cx="4492700" cy="28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265" name="Google Shape;265;p1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WSPIERAMY NAUCZYCIELI SZKÓŁ POPRZEZ: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SZKOLENIA  i WARSZTATY DOSKONALĄCE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KONSULTACJE Z EKSPERTAMI ZEWNĘTRZNYMI,  Z EKSPERTAMI SCWEW, KONSULTACJE ZE SPECJALISTAMI,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KONSULTACJE I SPOTKANIA W RAMACH ORGANIZOWANYCH LEKCJI OTWARTYCH, SUPERWIZJI KOLEŻEŃSKICH I SUPERWIZJI Z EKSPERTEM,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KONSULTACJE ZWIĄZANE Z WYKORZYSTANIEM SPRZĘTU SPECJALISTYCZNEGO ORAZ POMOC W WYPOŻYCZENIU GO DLA UCZNIÓW POTRZEBUJĄCYCH WSPARCIA TECHNOLOGII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WSPIERAMY UCZNIÓW POPRZEZ: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POMOC I KONSULTACJE NAUCZYCIELI W KONSTRUOWANIU WIELOSPECJALISTYCZNEJ OCENY POZIOMU FUNKCJONOWANIA ORAZ INDYWIDUALNEGO PROGRAMU EDUKACYJNO- TERAPEUTYCZNEGO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DOBÓR ODPOWIEDNIEGO SPRZĘTU SPECJALISTYCZNEGO INDYWIDUALNIE DLA KAŻDEGO UCZNIA ZE WZGLĘDU NA ZRÓŻNICOWANE POTRZEBY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WSPIERANIE NAUCZYCIELI W DOBORZE METOD, FORM I ŚRODKÓW PODCZAS PRACY W KLASIE O ZRÓŻNICOWANYCH POTRZEBACH I MOŻLIWOŚCIACH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WSPIERAMY RODZICÓW POPRZEZ 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WARSZTATY I SZKOLENIA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KONSULTACJE I SPOTKANIA Z EKSPERTAMI SCWEW, EKSPERTAMI ZEWNĘTRZNYMI PRACUJĄCYMI Z UCZNIAMI O ZRÓŻNICOWANYCH POTRZEBACH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KONSULTACJE ZE SPECJALISTAMI – W ZAKRESIE TRUDNOŚCI ZGŁASZANYCH PRZEZ RODZICÓW 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/>
          </a:bodyPr>
          <a:lstStyle/>
          <a:p>
            <a:pPr marL="228600" lvl="0" indent="-209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WSPÓŁPRACUJEMY Z:</a:t>
            </a:r>
            <a:endParaRPr/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PORADNIĄ PSYCHOLOGICZNO- PEDAGOGICZNĄ W ŚWIDNIKU – DYREKTOR DARIUSZ SZAŁAJ</a:t>
            </a:r>
            <a:endParaRPr/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LUBELSKIM SAMORZĄDOWYM CENTRUM DOSKONALENIA NAUCZYCIELI W LUBLINIE – DYREKTOR KRZYSZTOF STARUCH </a:t>
            </a:r>
            <a:endParaRPr/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PODLASKIM OŚRODKIEM DOSKONALENIA NAUCZYCIELI W BIAŁYMSTOKU- DYREKTOR LESZEK TWAROWSKI</a:t>
            </a:r>
            <a:endParaRPr/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UNIWERSYTETEM MARII CURIE-SKŁODOWSKIEJ W LUBLINIE- DR HAB. ANNA PROKOPIAK, </a:t>
            </a:r>
            <a:endParaRPr/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KATOLICKIM UNIWERSYTETEM LUBELSKIM- DR HAB. WOJCIECH OTRĘBSKI PROF. KUL, PROF. DR HAB. KAZIMIERA KRAKOWIAK</a:t>
            </a:r>
            <a:endParaRPr/>
          </a:p>
          <a:p>
            <a:pPr marL="228600" lvl="0" indent="-20066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WYŻSZĄ SZKOŁĄ EKONOMII I INNOWACJI - PROF. DR HAB WIOLETTA TUSZYŃSKA- BOGUCKA</a:t>
            </a:r>
            <a:endParaRPr/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FUNDACJE- ASDREAMER- DR KATARZYNA PATYK- WIECZOREK</a:t>
            </a:r>
            <a:endParaRPr/>
          </a:p>
          <a:p>
            <a:pPr marL="228600" lvl="0" indent="-120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a760eb840_0_1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295" name="Google Shape;295;g11a760eb840_0_1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KONSULTACJE ZE SPECJALISTAMI: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DR N.MED BOŻENNA ŚPILA- PSYCHIATRA DZIECI I MŁODZIEŻY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PROF. DR N.MED JANUSZ KOCKI- GENETYK, PEDIATRA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PROF. DR N.FARM. ANNA BOGUCKA- KOCKA- FARMACEUTA, SPECJALISTA OD PARAZYTOLOGII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PROF. KAZIMIERA KRAKOWIAK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PROF. DR. WIOLETTA TUSZYŃSKA - BOGUCKA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CZAS TRWANIA: 1 LIPIEC 2021 DO 30 CZERWCA 2023 ROKU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BUDŻET ZADANIA: </a:t>
            </a:r>
            <a:r>
              <a:rPr lang="pl-PL" b="1"/>
              <a:t> 1 860 238,00 ZŁ</a:t>
            </a:r>
            <a:endParaRPr b="1"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b="1"/>
              <a:t>ZASIĘG PILOTAŻU: POWIAT ŚWIDNICKI, POWIAT LUBELSKI, POWIAT ŁĘCZYŃSKI</a:t>
            </a:r>
            <a:endParaRPr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ecbcd9e4a_0_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301" name="Google Shape;301;g11ecbcd9e4a_0_8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KONSULTACJE I PORADY Z: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ARCHITEKTAMI - BARTŁOMIEJEM  KWIATKOWSKIM,  NATALIĄ PRZESMYCKĄ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TRENEREM I COACHEM- MAŁGORZATĄ CWENER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SPECJALISTAMI: DOROTĄ ŻUREK, MONIKĄ ANTONIEWICZ, KAROLINĄ WIŚNIEWSKĄ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DYREKTORAMI PLACÓWEK SPECJALNYCH- MAŁGORZATĄ KWIECIŃSKĄ, BOŻENNĄ KOWALIK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/>
              <a:t>WYPOŻYCZALNIA SPRZĘTU SPECJALISTYCZNEGO </a:t>
            </a:r>
            <a:endParaRPr/>
          </a:p>
        </p:txBody>
      </p: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887" y="2879323"/>
            <a:ext cx="3882501" cy="291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7943" y="2752078"/>
            <a:ext cx="2806454" cy="374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5950" y="1948350"/>
            <a:ext cx="3787951" cy="284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d9ab6489c_0_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WYPOŻYCZALNIA SPRZĘTU SPECJALISTYCZNEGO DZIAŁAJĄCA PRZY SCWEW W ŚWIDNIKU</a:t>
            </a:r>
            <a:endParaRPr/>
          </a:p>
        </p:txBody>
      </p:sp>
      <p:sp>
        <p:nvSpPr>
          <p:cNvPr id="316" name="Google Shape;316;g11d9ab6489c_0_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SPRZĘT SPECJALISTYCZNY I POMOCE DYDAKTYCZNE DO WYPOŻYCZALNI SCWEW ZAKUPIONO W GRUDNIU 2021 ROKU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sz="1900">
                <a:latin typeface="Calibri"/>
                <a:ea typeface="Calibri"/>
                <a:cs typeface="Calibri"/>
                <a:sym typeface="Calibri"/>
              </a:rPr>
              <a:t>NA ZAKUP SPRZĘTU PRZEZNACZONO -  168 000 ZŁ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900">
                <a:latin typeface="Calibri"/>
                <a:ea typeface="Calibri"/>
                <a:cs typeface="Calibri"/>
                <a:sym typeface="Calibri"/>
              </a:rPr>
              <a:t>I TRANSZA – 134 600 ZŁ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900">
                <a:latin typeface="Calibri"/>
                <a:ea typeface="Calibri"/>
                <a:cs typeface="Calibri"/>
                <a:sym typeface="Calibri"/>
              </a:rPr>
              <a:t>II TRANSZA – 33 400 ZŁ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WSZYSCY CZŁONKOWIE ZESPOŁU I KADRA SCWEW ZOSTALI PRZESZKOLENI W ZAKRESIE ZAKUPIONEGO SPRZĘTU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KONSULTACJE DLA NAUCZYCIELI ODBYWAJĄ SIĘ NA BIEŻĄCO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a760eb840_0_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168" name="Google Shape;168;g11a760eb840_0_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PODPISANIE POROZUMIEŃ MIĘDZY ORGANEM PROWADZĄCYM SPECJALNY OŚRODEK SZKOLNO - WYCHOWAWCZY IM. H. SIENKIEWICZA W ŚWIDNIKU A STAROSTĄ POWIATU ŁĘCZYŃSKIEGO, WÓJTEM GMINY GŁUSK I WÓJTEM GMINY MEŁGIEW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DATA: SIERPIEŃ 2021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PODPISANIE POROZUMIEŃ MIĘDZY DYREKTOREM A LUBELSKIM SAMORZĄDOWYM CENTRUM DOSKONALENIA NAUCZYCIELI, PODLASKIM OŚRODKIEM DOSKONALENIA NAUCZYCIELI, PORADNIĄ PSYCHOLOGICZNO- PEDAGOGICZNĄ W ŚWIDNIKU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DATA: SIERPIEŃ 2021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ecbcd9e4a_0_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174" name="Google Shape;174;g11ecbcd9e4a_0_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10000"/>
          </a:bodyPr>
          <a:lstStyle/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WYPOŻYCZALNIA SPRZĘTU SPECJALISTYCZNEGO I POMOCY DYDAKTYCZNYCH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KONSULTACJE LIDERA DLA DYREKTORÓW, NAUCZYCIELI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SZKOLENIA, WARSZTATY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GRUPA WSPARCIA DLA NAUCZYCIELI WSPOMAGAJĄCYCH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KONSULTACJE DLA RODZICÓW I DZIECI W ZAKRESIE WSPARCIA SPECJALISTYCZNEGO  PROWADZONE PRZEZ SPECJALISTÓW I KADRĘ SCWEW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LEKCJE OTWARTE, SUPERWIZJE KOLEŻEŃSKIE, SUPERWIZJE Z EKSPERTEM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KONSULTACJE EKSPERCKIE W TRUDNOŚCIACH ZGŁASZANYCH PRZEZ PRACOWNIKÓW PLACÓWEK OBJĘTYCH WSPARCIEM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KONFERENCJE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DZIAŁANIA DORADCZO - SZKOLENIOWE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PROMOCJA I INFORMACJA O PROJEKCIE</a:t>
            </a:r>
            <a:endParaRPr/>
          </a:p>
          <a:p>
            <a:pPr marL="228600" lvl="0" indent="-1558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•"/>
            </a:pPr>
            <a:r>
              <a:rPr lang="pl-PL"/>
              <a:t>PUBLIKACJE - ZESZYT DOBRYCH PRAKTYK, PUBLIKACJE PRASOWE I ARTYKUŁY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89473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180" name="Google Shape;180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PRZEDSZKOLE INTEGRACYJNE PRZY ZESPOLE SZKOLNO-PRZEDSZKOLNYM NR 1 W ŚWIDNIKU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SZKOŁA PODSTAWOWA NR 5 IM. JANUSZA KUSOCIŃSKIEGO W ŚWIDNIKU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SZKOŁA PODSTAWOWA NR 2 IM. TADEUSZA KOŚCIUSZKI W ŁĘCZNEJ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SZKOŁA PODSTAWOWA IM. 100-LECIA NIEPODLEGŁOŚCI POLSKI W KALINÓWCE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SZKOŁA PODSTAWOWA IM. MARII WÓJCIK W KRĘPCU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II LO IM. K.K.BACZYŃSKIEGO PRZY ZESPOLE SZKÓŁ OGÓLNOKSZTAŁCĄCYCH NR 1 W ŚWIDNIKU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TECHNIKUM PRZY ZESPOLE SZKÓŁ IM C.K.NORWIDA W ŚWIDNIKU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l-PL"/>
              <a:t>SZKOŁA BRANŻOWA PRZY ZESPOLE SZKÓŁ W PIASKACH</a:t>
            </a: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ecbcd9e4a_0_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SPECJALISTYCZNE CENTRUM WSPIERAJĄCE EDUKACJĘ WŁĄCZAJĄCĄ W ŚWIDNIKU</a:t>
            </a:r>
            <a:endParaRPr/>
          </a:p>
        </p:txBody>
      </p:sp>
      <p:sp>
        <p:nvSpPr>
          <p:cNvPr id="186" name="Google Shape;186;g11ecbcd9e4a_0_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LIDER- ELŻBIETA KRUPA, DYREKTOR SPECJALNEGO OŚRODKA SZKOLNO- WYCHOWAWCZEGO W ŚWIDNIKU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MONIKA DĄBKOWSKA- EKSPERT DS. TECHNOLOGII WSPOMAGAJĄCYCH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AGNIESZKA POTACZAŁA - EKSPERT DS. EDUKACJI WŁĄCZAJĄCEJ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ELŻBIETA ŚCIBIOR - EKSPERT DS. INFORMACJI I EWALUACJI</a:t>
            </a:r>
            <a:endParaRPr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IWONA JARECKA - EKSPERT DS. EDUKACJI WŁĄCZAJĄCEJ I KONTAKTÓW ZE SCWEW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PRZEDSZKOLE INTEGRACYJNE PRZY ZESPOLE SZKOLNO- PRZEDSZKOLNYM NR 1 W ŚWIDNIKU</a:t>
            </a:r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 KINGA SOBIESIAK</a:t>
            </a:r>
            <a:endParaRPr dirty="0"/>
          </a:p>
        </p:txBody>
      </p:sp>
      <p:pic>
        <p:nvPicPr>
          <p:cNvPr id="193" name="Google Shape;1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638" y="3237475"/>
            <a:ext cx="151447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50" y="3902850"/>
            <a:ext cx="4428874" cy="24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2050" y="3873713"/>
            <a:ext cx="4534174" cy="25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SZKOŁA PODSTAWOWA NR 5 IM JANUSZA KUSOCIŃSKIEGO W ŚWIDNIKU</a:t>
            </a:r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body" idx="1"/>
          </p:nvPr>
        </p:nvSpPr>
        <p:spPr>
          <a:xfrm>
            <a:off x="913775" y="2367095"/>
            <a:ext cx="10363800" cy="1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90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l-PL" dirty="0"/>
              <a:t>KOORDYNATOR: MARTA KUBIAK</a:t>
            </a:r>
            <a:endParaRPr dirty="0"/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225" y="1807400"/>
            <a:ext cx="4645850" cy="10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700" y="3853675"/>
            <a:ext cx="3719049" cy="27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8875" y="3853675"/>
            <a:ext cx="3719050" cy="278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7400" y="3851175"/>
            <a:ext cx="2093837" cy="279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9142" flipH="1">
            <a:off x="7013903" y="-374062"/>
            <a:ext cx="6337320" cy="78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6975" y="2503425"/>
            <a:ext cx="7295473" cy="445212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l-PL"/>
              <a:t>SZKOŁA PODSTAWOWA NR 2 </a:t>
            </a:r>
            <a:br>
              <a:rPr lang="pl-PL"/>
            </a:br>
            <a:r>
              <a:rPr lang="pl-PL"/>
              <a:t>IM. TADEUSZA KOŚCIUSZKI W ŁĘCZNEJ</a:t>
            </a: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6766">
            <a:off x="366701" y="3614924"/>
            <a:ext cx="2758752" cy="35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>
            <a:spLocks noGrp="1"/>
          </p:cNvSpPr>
          <p:nvPr>
            <p:ph type="body" idx="1"/>
          </p:nvPr>
        </p:nvSpPr>
        <p:spPr>
          <a:xfrm>
            <a:off x="792125" y="2214813"/>
            <a:ext cx="10607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l-PL" dirty="0"/>
              <a:t>KOORDYNATOR:  Teresa </a:t>
            </a:r>
            <a:r>
              <a:rPr lang="pl-PL" dirty="0" err="1"/>
              <a:t>Baruk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Panoramiczny</PresentationFormat>
  <Paragraphs>107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Twentieth Century</vt:lpstr>
      <vt:lpstr>Kropla</vt:lpstr>
      <vt:lpstr>ROLA I DZIAŁANIA SPECJALISTYCZNEGO CENTRUM WSPIERAJĄCEGO EDUKACJĘ WŁĄCZAJĄCĄ 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PRZEDSZKOLE INTEGRACYJNE PRZY ZESPOLE SZKOLNO- PRZEDSZKOLNYM NR 1 W ŚWIDNIKU</vt:lpstr>
      <vt:lpstr>SZKOŁA PODSTAWOWA NR 5 IM JANUSZA KUSOCIŃSKIEGO W ŚWIDNIKU</vt:lpstr>
      <vt:lpstr>SZKOŁA PODSTAWOWA NR 2  IM. TADEUSZA KOŚCIUSZKI W ŁĘCZNEJ</vt:lpstr>
      <vt:lpstr>SZKOŁA PODSTAWOWA IM MARII WÓJCIK W KRĘPCU</vt:lpstr>
      <vt:lpstr>SZKOŁA PODSTAWOWA IM 100-LECIA NIEPODLEGŁOŚCI W KALINÓWCE</vt:lpstr>
      <vt:lpstr>II LO IM K.K.BACZYŃSKIEGO PRZY ZESPOLE SZKÓŁ OGÓLNOKSZTAŁCĄCYCH W ŚWIDNIKU</vt:lpstr>
      <vt:lpstr>TECHNIKUM PRZY ZESPOLE SZKÓŁ NR 1 IM C.K.NORWIDA W ŚWIDNIKU</vt:lpstr>
      <vt:lpstr>SZKOŁA BRANŻOWA PRZY ZESPOLE SZKÓŁ W PIASKACH 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SPECJALISTYCZNE CENTRUM WSPIERAJĄCE EDUKACJĘ WŁĄCZAJĄCĄ W ŚWIDNIKU</vt:lpstr>
      <vt:lpstr>WYPOŻYCZALNIA SPRZĘTU SPECJALISTYCZNEGO DZIAŁAJĄCA PRZY SCWEW W ŚWIDNIKU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I DZIAŁANIA SPECJALISTYCZNEGO CENTRUM WSPIERAJĄCEGO EDUKACJĘ WŁĄCZAJĄCĄ  W ŚWIDNIKU</dc:title>
  <dc:creator>Iwona Jarecka</dc:creator>
  <cp:lastModifiedBy>marzena.szymecka@outlook.com</cp:lastModifiedBy>
  <cp:revision>1</cp:revision>
  <dcterms:created xsi:type="dcterms:W3CDTF">2022-03-21T10:12:11Z</dcterms:created>
  <dcterms:modified xsi:type="dcterms:W3CDTF">2022-11-05T00:28:21Z</dcterms:modified>
</cp:coreProperties>
</file>